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59" r:id="rId5"/>
  </p:sldIdLst>
  <p:sldSz cx="12192000" cy="6858000"/>
  <p:notesSz cx="6858000" cy="9144000"/>
  <p:embeddedFontLst>
    <p:embeddedFont>
      <p:font typeface="Open Sans" panose="020B0606030504020204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iyZa6xOuO8XNJNguz4DWiT+zST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3102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tartalom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függőleges szöveg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üggőleges cím és szöveg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dia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zakaszfejléc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tartalomrész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Összehasonlítás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sak cím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Üres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rtalomrész képaláírással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ép képaláírással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723899" y="2367906"/>
            <a:ext cx="7365636" cy="2185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Open Sans"/>
              <a:buNone/>
            </a:pPr>
            <a:r>
              <a:rPr lang="hu-HU" sz="6000" b="0" i="0" u="none" strike="noStrike" cap="none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Presentation</a:t>
            </a:r>
            <a:r>
              <a:rPr lang="hu-HU" sz="6000" b="0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6000" b="0" i="0" u="none" strike="noStrike" cap="none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title</a:t>
            </a:r>
            <a:endParaRPr lang="hu-HU" sz="6000" b="0" i="0" u="none" strike="noStrike" cap="none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Open Sans"/>
              <a:buNone/>
            </a:pPr>
            <a:r>
              <a:rPr lang="hu-HU" sz="4000" b="0" i="0" u="none" strike="noStrike" cap="none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Author</a:t>
            </a:r>
            <a:r>
              <a:rPr lang="hu-HU" sz="4000" b="0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4000" b="0" i="0" u="none" strike="noStrike" cap="none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name</a:t>
            </a: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723899" y="4383759"/>
            <a:ext cx="7365636" cy="107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/>
          <a:p>
            <a:pPr marL="0" marR="0" lvl="0" indent="0" algn="l" rtl="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Open Sans"/>
              <a:buNone/>
            </a:pPr>
            <a:r>
              <a:rPr lang="hu-HU" sz="2100" b="0" i="0" u="none" strike="noStrike" cap="none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Supervisor’s</a:t>
            </a:r>
            <a:r>
              <a:rPr lang="hu-HU" sz="2100" b="0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100" b="0" i="0" u="none" strike="noStrike" cap="none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name</a:t>
            </a:r>
            <a:endParaRPr dirty="0"/>
          </a:p>
          <a:p>
            <a:pPr marL="0" marR="0" lvl="0" indent="0" algn="l" rtl="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Open Sans"/>
              <a:buNone/>
            </a:pPr>
            <a:r>
              <a:rPr lang="hu-HU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Academic</a:t>
            </a:r>
            <a:r>
              <a:rPr lang="hu-HU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position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/>
          <p:nvPr/>
        </p:nvSpPr>
        <p:spPr>
          <a:xfrm>
            <a:off x="838200" y="399495"/>
            <a:ext cx="843768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Title</a:t>
            </a:r>
            <a:r>
              <a:rPr lang="hu-HU" sz="3600" b="0" i="0" u="none" strike="noStrike" cap="none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of </a:t>
            </a:r>
            <a:r>
              <a:rPr lang="hu-HU" sz="3600" b="0" i="0" u="none" strike="noStrike" cap="none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the</a:t>
            </a:r>
            <a:r>
              <a:rPr lang="hu-HU" sz="3600" b="0" i="0" u="none" strike="noStrike" cap="none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3600" b="0" i="0" u="none" strike="noStrike" cap="none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slide</a:t>
            </a:r>
            <a:endParaRPr dirty="0"/>
          </a:p>
        </p:txBody>
      </p:sp>
      <p:cxnSp>
        <p:nvCxnSpPr>
          <p:cNvPr id="93" name="Google Shape;93;p2"/>
          <p:cNvCxnSpPr/>
          <p:nvPr/>
        </p:nvCxnSpPr>
        <p:spPr>
          <a:xfrm>
            <a:off x="838200" y="1145220"/>
            <a:ext cx="10676138" cy="0"/>
          </a:xfrm>
          <a:prstGeom prst="straightConnector1">
            <a:avLst/>
          </a:prstGeom>
          <a:noFill/>
          <a:ln w="9525" cap="flat" cmpd="sng">
            <a:solidFill>
              <a:srgbClr val="01285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4" name="Google Shape;94;p2"/>
          <p:cNvSpPr txBox="1"/>
          <p:nvPr/>
        </p:nvSpPr>
        <p:spPr>
          <a:xfrm>
            <a:off x="838200" y="1544715"/>
            <a:ext cx="10738282" cy="422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About</a:t>
            </a:r>
            <a:endParaRPr dirty="0"/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01285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marR="0" lvl="0" indent="-2857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12851"/>
              </a:buClr>
              <a:buSzPts val="2000"/>
              <a:buFont typeface="Arial"/>
              <a:buChar char="•"/>
            </a:pP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ipsum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sz="2000" dirty="0">
              <a:solidFill>
                <a:srgbClr val="01285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marR="0" lvl="0" indent="-2857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12851"/>
              </a:buClr>
              <a:buSzPts val="2000"/>
              <a:buFont typeface="Arial"/>
              <a:buChar char="•"/>
            </a:pP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consectetur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elit.</a:t>
            </a:r>
            <a:endParaRPr dirty="0"/>
          </a:p>
          <a:p>
            <a:pPr marL="285750" marR="0" lvl="0" indent="-2857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12851"/>
              </a:buClr>
              <a:buSzPts val="2000"/>
              <a:buFont typeface="Arial"/>
              <a:buChar char="•"/>
            </a:pP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Donec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at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efficitur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tortor.</a:t>
            </a:r>
            <a:endParaRPr dirty="0"/>
          </a:p>
          <a:p>
            <a:pPr marL="285750" marR="0" lvl="0" indent="-2857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12851"/>
              </a:buClr>
              <a:buSzPts val="2000"/>
              <a:buFont typeface="Arial"/>
              <a:buChar char="•"/>
            </a:pP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Mauris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eu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eget elit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rhoncus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lacinia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dirty="0"/>
          </a:p>
          <a:p>
            <a:pPr marL="285750" marR="0" lvl="0" indent="-2857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12851"/>
              </a:buClr>
              <a:buSzPts val="2000"/>
              <a:buFont typeface="Arial"/>
              <a:buChar char="•"/>
            </a:pP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Mauris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id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mollis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nisi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Curabitur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ac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orci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orci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dirty="0"/>
          </a:p>
          <a:p>
            <a:pPr marL="285750" marR="0" lvl="0" indent="-2857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12851"/>
              </a:buClr>
              <a:buSzPts val="2000"/>
              <a:buFont typeface="Arial"/>
              <a:buChar char="•"/>
            </a:pP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Nam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at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augue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et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ante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venenatis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sagittis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dirty="0"/>
          </a:p>
          <a:p>
            <a:pPr marL="285750" marR="0" lvl="0" indent="-2857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12851"/>
              </a:buClr>
              <a:buSzPts val="2000"/>
              <a:buFont typeface="Arial"/>
              <a:buChar char="•"/>
            </a:pP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augue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ut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metus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consectetur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luctus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2000" dirty="0">
              <a:solidFill>
                <a:srgbClr val="01285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marR="0" lvl="0" indent="-2857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12851"/>
              </a:buClr>
              <a:buSzPts val="2000"/>
              <a:buFont typeface="Arial"/>
              <a:buChar char="•"/>
            </a:pP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Morbi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posuere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nisl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non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nisi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dignissim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varius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2000" dirty="0">
              <a:solidFill>
                <a:srgbClr val="01285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marR="0" lvl="0" indent="-2857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12851"/>
              </a:buClr>
              <a:buSzPts val="2000"/>
              <a:buFont typeface="Arial"/>
              <a:buChar char="•"/>
            </a:pP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Integer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nulla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lectus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efficitur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lacinia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dirty="0"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solidFill>
                <a:srgbClr val="01285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95" name="Google Shape;95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032423"/>
            <a:ext cx="12192000" cy="8509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2"/>
          <p:cNvSpPr txBox="1"/>
          <p:nvPr/>
        </p:nvSpPr>
        <p:spPr>
          <a:xfrm>
            <a:off x="2240564" y="6298994"/>
            <a:ext cx="7365636" cy="334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Calibri"/>
              <a:buNone/>
            </a:pPr>
            <a:endParaRPr/>
          </a:p>
        </p:txBody>
      </p:sp>
      <p:pic>
        <p:nvPicPr>
          <p:cNvPr id="5" name="Kép 7">
            <a:extLst>
              <a:ext uri="{FF2B5EF4-FFF2-40B4-BE49-F238E27FC236}">
                <a16:creationId xmlns:a16="http://schemas.microsoft.com/office/drawing/2014/main" id="{575C969D-2C01-6BCD-FC3F-FB2135CB4C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31"/>
          <a:stretch/>
        </p:blipFill>
        <p:spPr bwMode="auto">
          <a:xfrm>
            <a:off x="10077254" y="335105"/>
            <a:ext cx="74864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id="{531DDFA6-5860-55C9-8F05-D89DDEF9471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74" t="5097" r="30404" b="4496"/>
          <a:stretch/>
        </p:blipFill>
        <p:spPr bwMode="auto">
          <a:xfrm>
            <a:off x="10856118" y="325618"/>
            <a:ext cx="748645" cy="7365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/>
          <p:nvPr/>
        </p:nvSpPr>
        <p:spPr>
          <a:xfrm>
            <a:off x="838200" y="399495"/>
            <a:ext cx="843768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Title</a:t>
            </a:r>
            <a:r>
              <a:rPr lang="hu-HU" sz="3600" b="0" i="0" u="none" strike="noStrike" cap="none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of </a:t>
            </a:r>
            <a:r>
              <a:rPr lang="hu-HU" sz="3600" b="0" i="0" u="none" strike="noStrike" cap="none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the</a:t>
            </a:r>
            <a:r>
              <a:rPr lang="hu-HU" sz="3600" b="0" i="0" u="none" strike="noStrike" cap="none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3600" b="0" i="0" u="none" strike="noStrike" cap="none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slide</a:t>
            </a:r>
            <a:endParaRPr dirty="0"/>
          </a:p>
        </p:txBody>
      </p:sp>
      <p:cxnSp>
        <p:nvCxnSpPr>
          <p:cNvPr id="93" name="Google Shape;93;p2"/>
          <p:cNvCxnSpPr/>
          <p:nvPr/>
        </p:nvCxnSpPr>
        <p:spPr>
          <a:xfrm>
            <a:off x="838200" y="1145220"/>
            <a:ext cx="10676138" cy="0"/>
          </a:xfrm>
          <a:prstGeom prst="straightConnector1">
            <a:avLst/>
          </a:prstGeom>
          <a:noFill/>
          <a:ln w="9525" cap="flat" cmpd="sng">
            <a:solidFill>
              <a:srgbClr val="01285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4" name="Google Shape;94;p2"/>
          <p:cNvSpPr txBox="1"/>
          <p:nvPr/>
        </p:nvSpPr>
        <p:spPr>
          <a:xfrm>
            <a:off x="838200" y="1544715"/>
            <a:ext cx="10738282" cy="422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About</a:t>
            </a:r>
            <a:endParaRPr dirty="0"/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01285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marR="0" lvl="0" indent="-2857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12851"/>
              </a:buClr>
              <a:buSzPts val="2000"/>
              <a:buFont typeface="Arial"/>
              <a:buChar char="•"/>
            </a:pP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ipsum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sz="2000" dirty="0">
              <a:solidFill>
                <a:srgbClr val="01285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marR="0" lvl="0" indent="-2857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12851"/>
              </a:buClr>
              <a:buSzPts val="2000"/>
              <a:buFont typeface="Arial"/>
              <a:buChar char="•"/>
            </a:pP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consectetur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elit.</a:t>
            </a:r>
            <a:endParaRPr dirty="0"/>
          </a:p>
          <a:p>
            <a:pPr marL="285750" marR="0" lvl="0" indent="-2857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12851"/>
              </a:buClr>
              <a:buSzPts val="2000"/>
              <a:buFont typeface="Arial"/>
              <a:buChar char="•"/>
            </a:pP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Donec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at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efficitur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tortor.</a:t>
            </a:r>
            <a:endParaRPr dirty="0"/>
          </a:p>
          <a:p>
            <a:pPr marL="285750" marR="0" lvl="0" indent="-2857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12851"/>
              </a:buClr>
              <a:buSzPts val="2000"/>
              <a:buFont typeface="Arial"/>
              <a:buChar char="•"/>
            </a:pP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Mauris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eu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eget elit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rhoncus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lacinia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dirty="0"/>
          </a:p>
          <a:p>
            <a:pPr marL="285750" marR="0" lvl="0" indent="-2857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12851"/>
              </a:buClr>
              <a:buSzPts val="2000"/>
              <a:buFont typeface="Arial"/>
              <a:buChar char="•"/>
            </a:pP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Mauris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id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mollis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nisi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Curabitur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ac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orci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orci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dirty="0"/>
          </a:p>
          <a:p>
            <a:pPr marL="285750" marR="0" lvl="0" indent="-2857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12851"/>
              </a:buClr>
              <a:buSzPts val="2000"/>
              <a:buFont typeface="Arial"/>
              <a:buChar char="•"/>
            </a:pP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Nam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at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augue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et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ante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venenatis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sagittis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dirty="0"/>
          </a:p>
          <a:p>
            <a:pPr marL="285750" marR="0" lvl="0" indent="-2857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12851"/>
              </a:buClr>
              <a:buSzPts val="2000"/>
              <a:buFont typeface="Arial"/>
              <a:buChar char="•"/>
            </a:pP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augue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ut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metus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consectetur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luctus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2000" dirty="0">
              <a:solidFill>
                <a:srgbClr val="01285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marR="0" lvl="0" indent="-2857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12851"/>
              </a:buClr>
              <a:buSzPts val="2000"/>
              <a:buFont typeface="Arial"/>
              <a:buChar char="•"/>
            </a:pP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Morbi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posuere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nisl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non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nisi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dignissim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varius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2000" dirty="0">
              <a:solidFill>
                <a:srgbClr val="01285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marR="0" lvl="0" indent="-2857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12851"/>
              </a:buClr>
              <a:buSzPts val="2000"/>
              <a:buFont typeface="Arial"/>
              <a:buChar char="•"/>
            </a:pP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Integer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nulla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lectus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efficitur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2000" dirty="0" err="1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lacinia</a:t>
            </a:r>
            <a:r>
              <a:rPr lang="hu-HU" sz="20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dirty="0"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solidFill>
                <a:srgbClr val="01285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95" name="Google Shape;95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032423"/>
            <a:ext cx="12192000" cy="8509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2"/>
          <p:cNvSpPr txBox="1"/>
          <p:nvPr/>
        </p:nvSpPr>
        <p:spPr>
          <a:xfrm>
            <a:off x="2240564" y="6298994"/>
            <a:ext cx="7365636" cy="334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Calibri"/>
              <a:buNone/>
            </a:pPr>
            <a:endParaRPr/>
          </a:p>
        </p:txBody>
      </p:sp>
      <p:pic>
        <p:nvPicPr>
          <p:cNvPr id="5" name="Kép 7">
            <a:extLst>
              <a:ext uri="{FF2B5EF4-FFF2-40B4-BE49-F238E27FC236}">
                <a16:creationId xmlns:a16="http://schemas.microsoft.com/office/drawing/2014/main" id="{575C969D-2C01-6BCD-FC3F-FB2135CB4C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31"/>
          <a:stretch/>
        </p:blipFill>
        <p:spPr bwMode="auto">
          <a:xfrm>
            <a:off x="10077254" y="335105"/>
            <a:ext cx="74864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id="{531DDFA6-5860-55C9-8F05-D89DDEF9471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74" t="5097" r="30404" b="4496"/>
          <a:stretch/>
        </p:blipFill>
        <p:spPr bwMode="auto">
          <a:xfrm>
            <a:off x="10856118" y="325618"/>
            <a:ext cx="748645" cy="7365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18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4"/>
          <p:cNvSpPr txBox="1"/>
          <p:nvPr/>
        </p:nvSpPr>
        <p:spPr>
          <a:xfrm>
            <a:off x="723899" y="2256492"/>
            <a:ext cx="8963440" cy="2185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Open Sans"/>
              <a:buNone/>
            </a:pPr>
            <a:r>
              <a:rPr lang="hu-HU" sz="3600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Thank</a:t>
            </a:r>
            <a:r>
              <a:rPr lang="hu-HU" sz="36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3600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</a:t>
            </a:r>
            <a:r>
              <a:rPr lang="hu-HU" sz="36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3600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for</a:t>
            </a:r>
            <a:r>
              <a:rPr lang="hu-HU" sz="36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3600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your</a:t>
            </a:r>
            <a:r>
              <a:rPr lang="hu-HU" sz="36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hu-HU" sz="3600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attention</a:t>
            </a:r>
            <a:r>
              <a:rPr lang="hu-HU" sz="36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!</a:t>
            </a:r>
            <a:endParaRPr sz="3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158</Words>
  <Application>Microsoft Office PowerPoint</Application>
  <PresentationFormat>Szélesvásznú</PresentationFormat>
  <Paragraphs>29</Paragraphs>
  <Slides>4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Open Sans</vt:lpstr>
      <vt:lpstr>Calibri</vt:lpstr>
      <vt:lpstr>Office-téma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Microsoft Office User</dc:creator>
  <cp:lastModifiedBy>Dr. Csóka Levente</cp:lastModifiedBy>
  <cp:revision>4</cp:revision>
  <dcterms:created xsi:type="dcterms:W3CDTF">2021-07-01T15:39:11Z</dcterms:created>
  <dcterms:modified xsi:type="dcterms:W3CDTF">2024-01-11T14:20:09Z</dcterms:modified>
</cp:coreProperties>
</file>